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7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3/29/2021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Исторический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</a:rPr>
              <a:t>квест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 «Александр Невский»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Презентация для основной школы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МБОУ «СОШ №12» 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Новочебоксарск,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Чувашская Республика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Автор: Сверчкова Светлана Георгиевна,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Учитель истории и обществознания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203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456" y="2121408"/>
            <a:ext cx="4313791" cy="4050792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 2021 году наша страна будет праздновать замечательный юбилей — 800-летие со дня рождения святого благоверного князя Александра Невского. Александр Невский — это удивительный пример государственного деятеля, патриота, человека, беззаветно любившего свой народ и свою страну, жизнь свою положившего за Родину.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7" y="141514"/>
            <a:ext cx="4551066" cy="657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2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8114" y="484632"/>
            <a:ext cx="3900134" cy="56875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 15 по 19 марта 2021 года Центральная библиотека им. Ю. Гагарина г. Новочебоксарска проводила исторический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квест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, посвященный этой дате. В историческом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квесте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приняли участие команды 7АБВГ классов. Игра состояла  из нескольких этапов. Были подготовлены маршрутные листы для каждой команды с интересными задания о жизни и подвигах князя Александра Невского.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484632"/>
            <a:ext cx="6981371" cy="561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6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59" y="1729014"/>
            <a:ext cx="5437488" cy="4051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3" y="152400"/>
            <a:ext cx="3857625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2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5" y="357413"/>
            <a:ext cx="2881016" cy="51218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64" y="228600"/>
            <a:ext cx="7576457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7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5</TotalTime>
  <Words>137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Cambria</vt:lpstr>
      <vt:lpstr>Rockwell</vt:lpstr>
      <vt:lpstr>Rockwell Condensed</vt:lpstr>
      <vt:lpstr>Wingdings</vt:lpstr>
      <vt:lpstr>Дерево</vt:lpstr>
      <vt:lpstr>Исторический квест «Александр Невский»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квест «Александр Невский»</dc:title>
  <dc:creator>Сверчкова</dc:creator>
  <cp:lastModifiedBy>Сверчкова</cp:lastModifiedBy>
  <cp:revision>1</cp:revision>
  <dcterms:created xsi:type="dcterms:W3CDTF">2021-03-29T06:59:37Z</dcterms:created>
  <dcterms:modified xsi:type="dcterms:W3CDTF">2021-03-29T07:05:15Z</dcterms:modified>
</cp:coreProperties>
</file>